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26" autoAdjust="0"/>
  </p:normalViewPr>
  <p:slideViewPr>
    <p:cSldViewPr snapToGrid="0">
      <p:cViewPr>
        <p:scale>
          <a:sx n="70" d="100"/>
          <a:sy n="70" d="100"/>
        </p:scale>
        <p:origin x="6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Lessons from DLFTB (Minnesota, Ontario, Quebec)</a:t>
            </a:r>
          </a:p>
        </p:txBody>
      </p:sp>
    </p:spTree>
    <p:extLst>
      <p:ext uri="{BB962C8B-B14F-4D97-AF65-F5344CB8AC3E}">
        <p14:creationId xmlns:p14="http://schemas.microsoft.com/office/powerpoint/2010/main" val="155058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B66EA2-23E6-4056-A98D-CF067D9E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8" y="684399"/>
            <a:ext cx="11987907" cy="5716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3" y="1257295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771419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390</Words>
  <Application>Microsoft Office PowerPoint</Application>
  <PresentationFormat>Widescreen</PresentationFormat>
  <Paragraphs>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6</cp:revision>
  <dcterms:created xsi:type="dcterms:W3CDTF">2021-09-14T14:50:11Z</dcterms:created>
  <dcterms:modified xsi:type="dcterms:W3CDTF">2021-09-15T11:14:28Z</dcterms:modified>
</cp:coreProperties>
</file>